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91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C343C-4CE0-4362-B7AA-2874AF503B02}" type="datetimeFigureOut">
              <a:rPr lang="es-MX" smtClean="0"/>
              <a:pPr/>
              <a:t>01/02/2016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87D83-BC10-4125-82B0-103F33E612F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 userDrawn="1"/>
        </p:nvSpPr>
        <p:spPr>
          <a:xfrm rot="16200000">
            <a:off x="-1623646" y="2967335"/>
            <a:ext cx="40975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4-2 tv </a:t>
            </a:r>
            <a:r>
              <a:rPr lang="es-E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EPO</a:t>
            </a:r>
            <a:r>
              <a:rPr lang="es-ES" sz="5400" b="1" cap="none" spc="50" baseline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82</a:t>
            </a:r>
            <a:endParaRPr lang="es-E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11657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Preparatoria No. 82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Gerardo Brito B</dc:creator>
  <cp:lastModifiedBy>user</cp:lastModifiedBy>
  <cp:revision>6</cp:revision>
  <dcterms:created xsi:type="dcterms:W3CDTF">2013-02-10T17:51:03Z</dcterms:created>
  <dcterms:modified xsi:type="dcterms:W3CDTF">2016-02-01T23:39:28Z</dcterms:modified>
</cp:coreProperties>
</file>